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>
      <p:cViewPr varScale="1">
        <p:scale>
          <a:sx n="68" d="100"/>
          <a:sy n="68" d="100"/>
        </p:scale>
        <p:origin x="96" y="1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7F994-5F13-452C-ABE5-F61078021F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B113C8-E716-4019-B3E5-0396979261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6EF7AE-9D2C-4D13-ACF3-50409F366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8D714-2493-44C8-BD1B-4267955F3AB2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3D7514-E53A-4689-99B3-E33D12EC9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F9685E-3284-45B4-8AEC-95A51A31B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94D5-23CA-4D5D-9204-1E968AD6C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66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A00AE-FCED-4EF9-A519-AA87F81EA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7720C7-501E-4AE4-84A3-FED338184F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BF658-245C-4B9B-8C4F-9A96DAD94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8D714-2493-44C8-BD1B-4267955F3AB2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2D026-C962-4920-8477-FF385A156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B45E8-43E9-4478-B15B-6B814CD80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94D5-23CA-4D5D-9204-1E968AD6C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467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13FBCE-FE3F-4ADD-A222-CC46258655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4C78C5-54DB-42EB-B274-D5777194C4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29C75-71C2-4E68-A907-970F19A74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8D714-2493-44C8-BD1B-4267955F3AB2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EC0396-4BAE-4519-A2F2-36398A5C8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18254B-F498-4392-92A0-268233AB2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94D5-23CA-4D5D-9204-1E968AD6C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207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D88B4-33DB-4B96-B811-053F85C47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C64E58-A263-44E8-A5D6-B471BF03C6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0073B9-37EA-41CE-B977-9ADB0E26A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8D714-2493-44C8-BD1B-4267955F3AB2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0F6631-4800-4CC4-9B50-F962F17E0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9A105-DC0B-406C-9651-5A635BEF9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94D5-23CA-4D5D-9204-1E968AD6C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391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570B7-D24E-4C42-B30F-7C2D80EB5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3A4FB6-0F67-4647-BB96-1733029CAE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B6BB0E-107E-4AEA-A8C3-815785086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8D714-2493-44C8-BD1B-4267955F3AB2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F7DA6A-969E-4325-BA7B-0FABA123F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BD3CA-DEBC-4A16-972A-096DC97A8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94D5-23CA-4D5D-9204-1E968AD6C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492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95078-42DB-43F6-8476-4AB77FA75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4DE6B-3A34-4255-B3F0-C5A81EB344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F2FAC3-F42C-41FF-BADE-6E67DECDE7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068A17-35C4-45A6-9F26-4347ADC9E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8D714-2493-44C8-BD1B-4267955F3AB2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9F403A-9B76-4D4C-89C7-E70ECDB31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4F1F08-E4D0-488C-8C0F-0A5359D29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94D5-23CA-4D5D-9204-1E968AD6C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704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EC56E-BA6D-45B4-A932-4C030B509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B8BD45-B98A-47DD-A506-B6A0758F88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704180-90EF-46C5-8024-82D41912D0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6C3C48-9C48-4C40-8DDF-2051032487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6E4C8C-2BA4-4A92-A4B7-3C95A47FEB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4D6B35-E9DF-4761-9BD7-9387EFD42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8D714-2493-44C8-BD1B-4267955F3AB2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5ECB1E-95FB-42E4-944F-AF7739AD7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EDD5F9-F03A-4724-8935-BED80F25C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94D5-23CA-4D5D-9204-1E968AD6C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407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C9403-FCD9-43AC-B854-2B337ED60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AF2A8B-7D50-4439-BDA5-6E5E5DBC3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8D714-2493-44C8-BD1B-4267955F3AB2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230344-5320-426C-819B-FB7BC97DA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453050-E9F8-4400-8FAD-B31E03757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94D5-23CA-4D5D-9204-1E968AD6C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765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692174-8DD2-412C-9276-852F68DB2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8D714-2493-44C8-BD1B-4267955F3AB2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5ECF11-6826-4492-9A0E-9432417C6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7372D3-0E2C-4C5D-9024-8253469E0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94D5-23CA-4D5D-9204-1E968AD6C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801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2628B-6F18-441C-A042-2C6F0F78B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8D104A-93BC-4C92-8AE3-BDFEACCE9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21368E-FE8D-4E8E-AE70-105DBCEF8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B96634-96FC-489F-9C51-58D6E2FD7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8D714-2493-44C8-BD1B-4267955F3AB2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458F93-CE76-40B3-91B7-9A71B7C46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CE6ED-2C46-4793-AB91-BA65F9896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94D5-23CA-4D5D-9204-1E968AD6C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047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A5B86-F308-46E4-974C-186288DCB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94A7E0-051F-4337-8B41-7A86E378A3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5449B4-4564-4C3F-9CC8-6335407BA9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0E7E7F-6605-4F7A-B9F2-29F40BBA6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8D714-2493-44C8-BD1B-4267955F3AB2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790B0E-784A-496B-B949-340C4D734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A63201-EE72-4712-A7EF-23082E0C7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94D5-23CA-4D5D-9204-1E968AD6C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467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C5E762-B081-40F4-92AF-1FC3210A7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FF5371-4872-4756-ABA6-83160B7C23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668ED6-84A1-4B70-BB58-4DB3BFBF0F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8D714-2493-44C8-BD1B-4267955F3AB2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65F398-8EB1-485D-926A-1B5E1F9F06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6462B-AB09-46D3-A44C-6393129EE0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094D5-23CA-4D5D-9204-1E968AD6C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621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8949585-AF5C-4F96-9DD7-20083E28D9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0680" y="2279827"/>
            <a:ext cx="1069385" cy="157046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0537DAE-CE55-460A-9E3E-7853A944EBE8}"/>
              </a:ext>
            </a:extLst>
          </p:cNvPr>
          <p:cNvSpPr txBox="1"/>
          <p:nvPr/>
        </p:nvSpPr>
        <p:spPr>
          <a:xfrm rot="16200000">
            <a:off x="1152023" y="1845490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S1221P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B2E6D4-6054-45EE-B6B4-814EF58B2DCB}"/>
              </a:ext>
            </a:extLst>
          </p:cNvPr>
          <p:cNvSpPr txBox="1"/>
          <p:nvPr/>
        </p:nvSpPr>
        <p:spPr>
          <a:xfrm rot="16200000">
            <a:off x="1411725" y="1879153"/>
            <a:ext cx="662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T1980I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766D7B-41F2-4647-AE31-56E6A8B82812}"/>
              </a:ext>
            </a:extLst>
          </p:cNvPr>
          <p:cNvSpPr txBox="1"/>
          <p:nvPr/>
        </p:nvSpPr>
        <p:spPr>
          <a:xfrm rot="16200000">
            <a:off x="774734" y="1712441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BRCA2 WT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7444E9-B9AE-4D77-8512-6F003DD24FD8}"/>
              </a:ext>
            </a:extLst>
          </p:cNvPr>
          <p:cNvSpPr txBox="1"/>
          <p:nvPr/>
        </p:nvSpPr>
        <p:spPr>
          <a:xfrm>
            <a:off x="670487" y="3548470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02F7B6-D04E-4E5A-8E8F-BDD90E9727B3}"/>
              </a:ext>
            </a:extLst>
          </p:cNvPr>
          <p:cNvSpPr txBox="1"/>
          <p:nvPr/>
        </p:nvSpPr>
        <p:spPr>
          <a:xfrm>
            <a:off x="599955" y="3271107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319BDB-C547-4066-9925-4F3DF3770E92}"/>
              </a:ext>
            </a:extLst>
          </p:cNvPr>
          <p:cNvSpPr txBox="1"/>
          <p:nvPr/>
        </p:nvSpPr>
        <p:spPr>
          <a:xfrm>
            <a:off x="599955" y="2799105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D6F8AC-8298-4B46-9515-3A86B167A233}"/>
              </a:ext>
            </a:extLst>
          </p:cNvPr>
          <p:cNvSpPr txBox="1"/>
          <p:nvPr/>
        </p:nvSpPr>
        <p:spPr>
          <a:xfrm>
            <a:off x="599955" y="2557919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</p:txBody>
      </p:sp>
      <p:sp>
        <p:nvSpPr>
          <p:cNvPr id="12" name="TextBox 64">
            <a:extLst>
              <a:ext uri="{FF2B5EF4-FFF2-40B4-BE49-F238E27FC236}">
                <a16:creationId xmlns:a16="http://schemas.microsoft.com/office/drawing/2014/main" id="{32215D6F-3BF1-4153-AAF4-BB06BAFE314D}"/>
              </a:ext>
            </a:extLst>
          </p:cNvPr>
          <p:cNvSpPr txBox="1"/>
          <p:nvPr/>
        </p:nvSpPr>
        <p:spPr>
          <a:xfrm>
            <a:off x="617722" y="1346970"/>
            <a:ext cx="32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5B7753-6C09-4ACF-A4D6-F2C495BCDDD1}"/>
              </a:ext>
            </a:extLst>
          </p:cNvPr>
          <p:cNvSpPr txBox="1"/>
          <p:nvPr/>
        </p:nvSpPr>
        <p:spPr>
          <a:xfrm>
            <a:off x="583731" y="2233620"/>
            <a:ext cx="412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31A2D2-539D-4314-B3B0-73B42CED2DAA}"/>
              </a:ext>
            </a:extLst>
          </p:cNvPr>
          <p:cNvSpPr txBox="1"/>
          <p:nvPr/>
        </p:nvSpPr>
        <p:spPr>
          <a:xfrm>
            <a:off x="1106513" y="3807184"/>
            <a:ext cx="9957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1      2      3    </a:t>
            </a:r>
          </a:p>
        </p:txBody>
      </p:sp>
      <p:pic>
        <p:nvPicPr>
          <p:cNvPr id="16" name="Picture 15" descr="A close-up of a sign&#10;&#10;Description automatically generated with low confidence">
            <a:extLst>
              <a:ext uri="{FF2B5EF4-FFF2-40B4-BE49-F238E27FC236}">
                <a16:creationId xmlns:a16="http://schemas.microsoft.com/office/drawing/2014/main" id="{9E54F4CA-DACC-40A1-B2A6-33857DA302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492" y="1816608"/>
            <a:ext cx="4319016" cy="322478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30B5FAC-28ED-47EC-B122-3DF2F293931B}"/>
              </a:ext>
            </a:extLst>
          </p:cNvPr>
          <p:cNvSpPr/>
          <p:nvPr/>
        </p:nvSpPr>
        <p:spPr>
          <a:xfrm>
            <a:off x="5753686" y="2557919"/>
            <a:ext cx="956603" cy="14954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87F01D-933B-4297-811F-6879ECB9F6C0}"/>
              </a:ext>
            </a:extLst>
          </p:cNvPr>
          <p:cNvSpPr txBox="1"/>
          <p:nvPr/>
        </p:nvSpPr>
        <p:spPr>
          <a:xfrm rot="16200000">
            <a:off x="5918953" y="2054576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S1221P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EF0545D-4A3A-4796-86EB-2D9BCCF5397F}"/>
              </a:ext>
            </a:extLst>
          </p:cNvPr>
          <p:cNvSpPr txBox="1"/>
          <p:nvPr/>
        </p:nvSpPr>
        <p:spPr>
          <a:xfrm rot="16200000">
            <a:off x="6178655" y="2088239"/>
            <a:ext cx="662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T1980I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EE56B59-ACB4-4F5A-9755-4543EA73601A}"/>
              </a:ext>
            </a:extLst>
          </p:cNvPr>
          <p:cNvSpPr txBox="1"/>
          <p:nvPr/>
        </p:nvSpPr>
        <p:spPr>
          <a:xfrm rot="16200000">
            <a:off x="5541664" y="1921527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BRCA2 WT</a:t>
            </a:r>
          </a:p>
        </p:txBody>
      </p:sp>
    </p:spTree>
    <p:extLst>
      <p:ext uri="{BB962C8B-B14F-4D97-AF65-F5344CB8AC3E}">
        <p14:creationId xmlns:p14="http://schemas.microsoft.com/office/powerpoint/2010/main" val="542802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Jimenez Sainz, Judit</dc:creator>
  <cp:lastModifiedBy>Jimenez Sainz, Judit</cp:lastModifiedBy>
  <cp:revision>1</cp:revision>
  <dcterms:created xsi:type="dcterms:W3CDTF">2022-05-04T19:55:52Z</dcterms:created>
  <dcterms:modified xsi:type="dcterms:W3CDTF">2022-05-04T19:57:44Z</dcterms:modified>
</cp:coreProperties>
</file>